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4"/>
  </p:notesMasterIdLst>
  <p:sldIdLst>
    <p:sldId id="256" r:id="rId2"/>
    <p:sldId id="260" r:id="rId3"/>
    <p:sldId id="258" r:id="rId4"/>
    <p:sldId id="259" r:id="rId5"/>
    <p:sldId id="265" r:id="rId6"/>
    <p:sldId id="266" r:id="rId7"/>
    <p:sldId id="261" r:id="rId8"/>
    <p:sldId id="263" r:id="rId9"/>
    <p:sldId id="269" r:id="rId10"/>
    <p:sldId id="262" r:id="rId11"/>
    <p:sldId id="264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82648" autoAdjust="0"/>
  </p:normalViewPr>
  <p:slideViewPr>
    <p:cSldViewPr>
      <p:cViewPr>
        <p:scale>
          <a:sx n="81" d="100"/>
          <a:sy n="81" d="100"/>
        </p:scale>
        <p:origin x="-764" y="-36"/>
      </p:cViewPr>
      <p:guideLst>
        <p:guide orient="horz" pos="7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E8348-85D1-4BDD-BB98-47B9EDD6D0E3}" type="datetimeFigureOut">
              <a:rPr lang="en-US" smtClean="0"/>
              <a:t>19/05/2020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12B41-6653-4FE2-A846-6010A8CB0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9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12B41-6653-4FE2-A846-6010A8CB0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12B41-6653-4FE2-A846-6010A8CB03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3" y="1297802"/>
            <a:ext cx="5648623" cy="903230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1853194"/>
            <a:ext cx="6511131" cy="246944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35087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350877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694"/>
            <a:ext cx="9146380" cy="5144194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0" y="1985962"/>
            <a:ext cx="3571875" cy="315753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295053"/>
            <a:ext cx="5650992" cy="905632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1851228"/>
            <a:ext cx="6510528" cy="246888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822960"/>
            <a:ext cx="3200400" cy="27843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822960"/>
            <a:ext cx="3200400" cy="41148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276386"/>
            <a:ext cx="3200400" cy="2331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1290639" y="-1290638"/>
            <a:ext cx="51435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182078"/>
            <a:ext cx="5212080" cy="817070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3" y="1964184"/>
            <a:ext cx="3807779" cy="24935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1690039"/>
            <a:ext cx="5794760" cy="467486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6" y="0"/>
            <a:ext cx="7115175" cy="51435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1985962"/>
            <a:ext cx="3571875" cy="315753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3786187"/>
            <a:ext cx="3571875" cy="1357313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288126"/>
            <a:ext cx="5486400" cy="650583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80" y="1635397"/>
            <a:ext cx="6096545" cy="55549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3787975"/>
            <a:ext cx="3574257" cy="1355526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-2380" y="3788469"/>
            <a:ext cx="9146380" cy="1355032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74320"/>
            <a:ext cx="752094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825471"/>
            <a:ext cx="7520940" cy="2684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4402836"/>
            <a:ext cx="2176272" cy="150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19/05/2020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4713842"/>
            <a:ext cx="472440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4628117"/>
            <a:ext cx="502920" cy="37719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so.go.th/sites/2014/DocLib8/2560/central/urban/10_bangkok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542534">
            <a:off x="1011959" y="709601"/>
            <a:ext cx="5648623" cy="16319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FIND The place TO run </a:t>
            </a:r>
            <a:br>
              <a:rPr lang="en-US" sz="2800" dirty="0" smtClean="0"/>
            </a:br>
            <a:r>
              <a:rPr lang="en-US" sz="3600" b="1" dirty="0" smtClean="0"/>
              <a:t>A NEW </a:t>
            </a:r>
            <a:r>
              <a:rPr lang="en-US" sz="3600" b="1" dirty="0" smtClean="0"/>
              <a:t>BUSINESS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IN Northern Bangkok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316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75360" y="426720"/>
            <a:ext cx="752094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6.Analyzing SUBDISTRICT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939283"/>
            <a:ext cx="6890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Visualize Population and Salary data on bar chart.  </a:t>
            </a:r>
          </a:p>
          <a:p>
            <a:r>
              <a:rPr lang="en-US" b="1" u="sng" dirty="0" err="1" smtClean="0"/>
              <a:t>Subdistrict</a:t>
            </a:r>
            <a:r>
              <a:rPr lang="en-US" dirty="0" smtClean="0"/>
              <a:t> : </a:t>
            </a:r>
            <a:r>
              <a:rPr lang="en-US" dirty="0" err="1" smtClean="0"/>
              <a:t>Lat</a:t>
            </a:r>
            <a:r>
              <a:rPr lang="en-US" dirty="0" smtClean="0"/>
              <a:t> </a:t>
            </a:r>
            <a:r>
              <a:rPr lang="en-US" dirty="0" err="1" smtClean="0"/>
              <a:t>Phrao</a:t>
            </a:r>
            <a:r>
              <a:rPr lang="en-US" dirty="0" smtClean="0"/>
              <a:t> has outstanding </a:t>
            </a:r>
            <a:r>
              <a:rPr lang="en-US" dirty="0"/>
              <a:t> </a:t>
            </a:r>
            <a:r>
              <a:rPr lang="en-US" dirty="0" smtClean="0"/>
              <a:t>population number with 80k </a:t>
            </a:r>
          </a:p>
          <a:p>
            <a:r>
              <a:rPr lang="en-US" b="1" u="sng" dirty="0" smtClean="0"/>
              <a:t>Salary</a:t>
            </a:r>
            <a:r>
              <a:rPr lang="en-US" dirty="0" smtClean="0"/>
              <a:t>: </a:t>
            </a:r>
            <a:r>
              <a:rPr lang="en-US" dirty="0" err="1" smtClean="0"/>
              <a:t>Chom</a:t>
            </a:r>
            <a:r>
              <a:rPr lang="en-US" dirty="0" smtClean="0"/>
              <a:t> </a:t>
            </a:r>
            <a:r>
              <a:rPr lang="en-US" dirty="0" err="1" smtClean="0"/>
              <a:t>Phon</a:t>
            </a:r>
            <a:r>
              <a:rPr lang="en-US" dirty="0" smtClean="0"/>
              <a:t> is the most average salary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</a:t>
            </a:r>
            <a:r>
              <a:rPr lang="en-US" dirty="0" err="1" smtClean="0"/>
              <a:t>Phrao</a:t>
            </a:r>
            <a:r>
              <a:rPr lang="en-US" dirty="0" smtClean="0"/>
              <a:t> and </a:t>
            </a:r>
            <a:r>
              <a:rPr lang="en-US" dirty="0" err="1" smtClean="0"/>
              <a:t>Chorakhe</a:t>
            </a:r>
            <a:r>
              <a:rPr lang="en-US" dirty="0" smtClean="0"/>
              <a:t> </a:t>
            </a:r>
            <a:r>
              <a:rPr lang="en-US" dirty="0" err="1" smtClean="0"/>
              <a:t>Bua</a:t>
            </a:r>
            <a:r>
              <a:rPr lang="en-US" dirty="0" smtClean="0"/>
              <a:t> is not much different.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71600" y="2266950"/>
            <a:ext cx="6172200" cy="2606670"/>
            <a:chOff x="1371600" y="2266950"/>
            <a:chExt cx="6172200" cy="260667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2266950"/>
              <a:ext cx="6172200" cy="2606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3200400" y="2419350"/>
              <a:ext cx="304800" cy="2209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15000" y="2419350"/>
              <a:ext cx="304800" cy="2209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48400" y="2495550"/>
              <a:ext cx="533400" cy="2209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1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7.RESULTs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00600" y="819150"/>
            <a:ext cx="420172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 the </a:t>
            </a:r>
            <a:r>
              <a:rPr lang="en-US" dirty="0" err="1" smtClean="0"/>
              <a:t>subdistrict</a:t>
            </a:r>
            <a:r>
              <a:rPr lang="en-US" dirty="0" smtClean="0"/>
              <a:t>: k = 4</a:t>
            </a:r>
          </a:p>
          <a:p>
            <a:endParaRPr lang="th-TH" dirty="0" smtClean="0"/>
          </a:p>
          <a:p>
            <a:r>
              <a:rPr lang="en-US" dirty="0" smtClean="0"/>
              <a:t>This image shows us which </a:t>
            </a:r>
            <a:r>
              <a:rPr lang="en-US" dirty="0" err="1" smtClean="0"/>
              <a:t>subdistricts</a:t>
            </a:r>
            <a:endParaRPr lang="en-US" dirty="0" smtClean="0"/>
          </a:p>
          <a:p>
            <a:r>
              <a:rPr lang="en-US" dirty="0" smtClean="0"/>
              <a:t>In Northern Bangkok similar or dissimilar.</a:t>
            </a:r>
          </a:p>
          <a:p>
            <a:r>
              <a:rPr lang="en-US" dirty="0" smtClean="0"/>
              <a:t>1.Cluster 1:</a:t>
            </a:r>
          </a:p>
          <a:p>
            <a:r>
              <a:rPr lang="en-US" dirty="0"/>
              <a:t>	</a:t>
            </a:r>
            <a:r>
              <a:rPr lang="en-US" dirty="0" err="1" smtClean="0"/>
              <a:t>Chorakhe</a:t>
            </a:r>
            <a:r>
              <a:rPr lang="en-US" dirty="0" smtClean="0"/>
              <a:t> </a:t>
            </a:r>
            <a:r>
              <a:rPr lang="en-US" dirty="0" err="1" smtClean="0"/>
              <a:t>Bua</a:t>
            </a:r>
            <a:r>
              <a:rPr lang="en-US" dirty="0" smtClean="0"/>
              <a:t>, Bang Sue</a:t>
            </a:r>
          </a:p>
          <a:p>
            <a:r>
              <a:rPr lang="en-US" dirty="0" smtClean="0"/>
              <a:t>2.Cluster 2:</a:t>
            </a:r>
          </a:p>
          <a:p>
            <a:r>
              <a:rPr lang="en-US" dirty="0"/>
              <a:t>	</a:t>
            </a:r>
            <a:r>
              <a:rPr lang="en-US" dirty="0" err="1" smtClean="0"/>
              <a:t>Wongsawang</a:t>
            </a:r>
            <a:r>
              <a:rPr lang="en-US" dirty="0" smtClean="0"/>
              <a:t>, </a:t>
            </a:r>
            <a:r>
              <a:rPr lang="en-US" dirty="0" err="1" smtClean="0"/>
              <a:t>Lat</a:t>
            </a:r>
            <a:r>
              <a:rPr lang="en-US" dirty="0" smtClean="0"/>
              <a:t> Yao,</a:t>
            </a:r>
            <a:r>
              <a:rPr lang="en-US" dirty="0"/>
              <a:t> </a:t>
            </a:r>
          </a:p>
          <a:p>
            <a:r>
              <a:rPr lang="en-US" dirty="0" smtClean="0"/>
              <a:t>	Chan </a:t>
            </a:r>
            <a:r>
              <a:rPr lang="en-US" dirty="0" err="1" smtClean="0"/>
              <a:t>Kasem</a:t>
            </a:r>
            <a:r>
              <a:rPr lang="en-US" dirty="0" smtClean="0"/>
              <a:t>, </a:t>
            </a:r>
            <a:r>
              <a:rPr lang="en-US" dirty="0" err="1" smtClean="0"/>
              <a:t>Lat</a:t>
            </a:r>
            <a:r>
              <a:rPr lang="en-US" dirty="0" smtClean="0"/>
              <a:t> </a:t>
            </a:r>
            <a:r>
              <a:rPr lang="en-US" dirty="0" err="1" smtClean="0"/>
              <a:t>phrao</a:t>
            </a:r>
            <a:r>
              <a:rPr lang="en-US" dirty="0" smtClean="0"/>
              <a:t>,</a:t>
            </a:r>
            <a:endParaRPr lang="th-TH" dirty="0" smtClean="0"/>
          </a:p>
          <a:p>
            <a:r>
              <a:rPr lang="en-US" dirty="0" smtClean="0"/>
              <a:t>3.Cluster 3:</a:t>
            </a:r>
          </a:p>
          <a:p>
            <a:r>
              <a:rPr lang="en-US" dirty="0"/>
              <a:t>	</a:t>
            </a:r>
            <a:r>
              <a:rPr lang="en-US" dirty="0" err="1" smtClean="0"/>
              <a:t>Senanikhom</a:t>
            </a:r>
            <a:endParaRPr lang="en-US" dirty="0" smtClean="0"/>
          </a:p>
          <a:p>
            <a:r>
              <a:rPr lang="en-US" dirty="0" smtClean="0"/>
              <a:t>4.Cluster 4:</a:t>
            </a:r>
          </a:p>
          <a:p>
            <a:r>
              <a:rPr lang="en-US" dirty="0"/>
              <a:t>	</a:t>
            </a:r>
            <a:r>
              <a:rPr lang="en-US" dirty="0" err="1" smtClean="0"/>
              <a:t>Chatuchak</a:t>
            </a:r>
            <a:r>
              <a:rPr lang="en-US" dirty="0" smtClean="0"/>
              <a:t>, </a:t>
            </a:r>
            <a:r>
              <a:rPr lang="en-US" dirty="0" err="1" smtClean="0"/>
              <a:t>Chom</a:t>
            </a:r>
            <a:r>
              <a:rPr lang="en-US" dirty="0" smtClean="0"/>
              <a:t> </a:t>
            </a:r>
            <a:r>
              <a:rPr lang="en-US" dirty="0" err="1" smtClean="0"/>
              <a:t>Phon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5514" y="1145241"/>
            <a:ext cx="4429933" cy="2667000"/>
            <a:chOff x="155514" y="1145241"/>
            <a:chExt cx="4429933" cy="26670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14" y="1145241"/>
              <a:ext cx="4429933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 rot="19996363">
              <a:off x="1893350" y="2814421"/>
              <a:ext cx="530690" cy="54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1021976" y="1945341"/>
              <a:ext cx="2671483" cy="1344706"/>
            </a:xfrm>
            <a:custGeom>
              <a:avLst/>
              <a:gdLst>
                <a:gd name="connsiteX0" fmla="*/ 0 w 2671483"/>
                <a:gd name="connsiteY0" fmla="*/ 510988 h 1344706"/>
                <a:gd name="connsiteX1" fmla="*/ 1075765 w 2671483"/>
                <a:gd name="connsiteY1" fmla="*/ 0 h 1344706"/>
                <a:gd name="connsiteX2" fmla="*/ 2671483 w 2671483"/>
                <a:gd name="connsiteY2" fmla="*/ 1039906 h 1344706"/>
                <a:gd name="connsiteX3" fmla="*/ 2375648 w 2671483"/>
                <a:gd name="connsiteY3" fmla="*/ 1344706 h 1344706"/>
                <a:gd name="connsiteX4" fmla="*/ 941295 w 2671483"/>
                <a:gd name="connsiteY4" fmla="*/ 421341 h 1344706"/>
                <a:gd name="connsiteX5" fmla="*/ 116542 w 2671483"/>
                <a:gd name="connsiteY5" fmla="*/ 806824 h 1344706"/>
                <a:gd name="connsiteX6" fmla="*/ 0 w 2671483"/>
                <a:gd name="connsiteY6" fmla="*/ 510988 h 134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1483" h="1344706">
                  <a:moveTo>
                    <a:pt x="0" y="510988"/>
                  </a:moveTo>
                  <a:lnTo>
                    <a:pt x="1075765" y="0"/>
                  </a:lnTo>
                  <a:lnTo>
                    <a:pt x="2671483" y="1039906"/>
                  </a:lnTo>
                  <a:lnTo>
                    <a:pt x="2375648" y="1344706"/>
                  </a:lnTo>
                  <a:lnTo>
                    <a:pt x="941295" y="421341"/>
                  </a:lnTo>
                  <a:lnTo>
                    <a:pt x="116542" y="806824"/>
                  </a:lnTo>
                  <a:lnTo>
                    <a:pt x="0" y="51098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14600" y="2114550"/>
              <a:ext cx="4572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075765" y="2160494"/>
              <a:ext cx="2393576" cy="1272988"/>
            </a:xfrm>
            <a:custGeom>
              <a:avLst/>
              <a:gdLst>
                <a:gd name="connsiteX0" fmla="*/ 188259 w 2393576"/>
                <a:gd name="connsiteY0" fmla="*/ 1272988 h 1272988"/>
                <a:gd name="connsiteX1" fmla="*/ 0 w 2393576"/>
                <a:gd name="connsiteY1" fmla="*/ 968188 h 1272988"/>
                <a:gd name="connsiteX2" fmla="*/ 2357717 w 2393576"/>
                <a:gd name="connsiteY2" fmla="*/ 0 h 1272988"/>
                <a:gd name="connsiteX3" fmla="*/ 2393576 w 2393576"/>
                <a:gd name="connsiteY3" fmla="*/ 322730 h 1272988"/>
                <a:gd name="connsiteX4" fmla="*/ 1586753 w 2393576"/>
                <a:gd name="connsiteY4" fmla="*/ 466165 h 1272988"/>
                <a:gd name="connsiteX5" fmla="*/ 1389529 w 2393576"/>
                <a:gd name="connsiteY5" fmla="*/ 591671 h 1272988"/>
                <a:gd name="connsiteX6" fmla="*/ 1138517 w 2393576"/>
                <a:gd name="connsiteY6" fmla="*/ 618565 h 1272988"/>
                <a:gd name="connsiteX7" fmla="*/ 412376 w 2393576"/>
                <a:gd name="connsiteY7" fmla="*/ 905435 h 1272988"/>
                <a:gd name="connsiteX8" fmla="*/ 546847 w 2393576"/>
                <a:gd name="connsiteY8" fmla="*/ 1174377 h 1272988"/>
                <a:gd name="connsiteX9" fmla="*/ 188259 w 2393576"/>
                <a:gd name="connsiteY9" fmla="*/ 1272988 h 127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3576" h="1272988">
                  <a:moveTo>
                    <a:pt x="188259" y="1272988"/>
                  </a:moveTo>
                  <a:lnTo>
                    <a:pt x="0" y="968188"/>
                  </a:lnTo>
                  <a:lnTo>
                    <a:pt x="2357717" y="0"/>
                  </a:lnTo>
                  <a:lnTo>
                    <a:pt x="2393576" y="322730"/>
                  </a:lnTo>
                  <a:lnTo>
                    <a:pt x="1586753" y="466165"/>
                  </a:lnTo>
                  <a:lnTo>
                    <a:pt x="1389529" y="591671"/>
                  </a:lnTo>
                  <a:lnTo>
                    <a:pt x="1138517" y="618565"/>
                  </a:lnTo>
                  <a:lnTo>
                    <a:pt x="412376" y="905435"/>
                  </a:lnTo>
                  <a:lnTo>
                    <a:pt x="546847" y="1174377"/>
                  </a:lnTo>
                  <a:lnTo>
                    <a:pt x="188259" y="127298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10000" y="2114550"/>
              <a:ext cx="3193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80025" y="1745218"/>
              <a:ext cx="3193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1760675"/>
              <a:ext cx="3193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51162" y="3248816"/>
              <a:ext cx="3193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8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150"/>
            <a:ext cx="7520940" cy="411480"/>
          </a:xfrm>
        </p:spPr>
        <p:txBody>
          <a:bodyPr/>
          <a:lstStyle/>
          <a:p>
            <a:r>
              <a:rPr lang="en-US" b="1" dirty="0" smtClean="0"/>
              <a:t>7.CONclusion</a:t>
            </a: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939284"/>
            <a:ext cx="7052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88925"/>
            <a:r>
              <a:rPr lang="en-US" dirty="0" smtClean="0"/>
              <a:t>This report gives a recommendation of </a:t>
            </a:r>
            <a:r>
              <a:rPr lang="en-US" dirty="0" err="1" smtClean="0"/>
              <a:t>subdistrict</a:t>
            </a:r>
            <a:r>
              <a:rPr lang="en-US" dirty="0" smtClean="0"/>
              <a:t> and location </a:t>
            </a:r>
          </a:p>
          <a:p>
            <a:r>
              <a:rPr lang="en-US" dirty="0" smtClean="0"/>
              <a:t>to those who plan to start a new business or expand business.</a:t>
            </a:r>
          </a:p>
          <a:p>
            <a:r>
              <a:rPr lang="en-US" dirty="0" smtClean="0"/>
              <a:t>In real world, They have many factors to consider, such as rental cost.</a:t>
            </a:r>
          </a:p>
          <a:p>
            <a:pPr indent="288925"/>
            <a:r>
              <a:rPr lang="en-US" dirty="0" smtClean="0"/>
              <a:t>With data analysis on previous slide, The Report will be constructive</a:t>
            </a:r>
          </a:p>
          <a:p>
            <a:r>
              <a:rPr lang="en-US" dirty="0"/>
              <a:t>t</a:t>
            </a:r>
            <a:r>
              <a:rPr lang="en-US" dirty="0" smtClean="0"/>
              <a:t>o run a new business in Northern Bangkok</a:t>
            </a:r>
          </a:p>
          <a:p>
            <a:r>
              <a:rPr lang="en-US" dirty="0" smtClean="0"/>
              <a:t>After making analysis</a:t>
            </a:r>
          </a:p>
        </p:txBody>
      </p:sp>
    </p:spTree>
    <p:extLst>
      <p:ext uri="{BB962C8B-B14F-4D97-AF65-F5344CB8AC3E}">
        <p14:creationId xmlns:p14="http://schemas.microsoft.com/office/powerpoint/2010/main" val="24941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7670"/>
            <a:ext cx="7520940" cy="411480"/>
          </a:xfrm>
        </p:spPr>
        <p:txBody>
          <a:bodyPr/>
          <a:lstStyle/>
          <a:p>
            <a:r>
              <a:rPr lang="en-US" b="1" dirty="0" smtClean="0"/>
              <a:t>1.Introduction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38200" y="1200150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Bangkok </a:t>
            </a:r>
            <a:r>
              <a:rPr lang="en-US" dirty="0"/>
              <a:t>is the capital and most populous city of Thailand. </a:t>
            </a:r>
            <a:r>
              <a:rPr lang="en-US" dirty="0" smtClean="0"/>
              <a:t>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Over </a:t>
            </a:r>
            <a:r>
              <a:rPr lang="en-US" dirty="0"/>
              <a:t>fourteen million people (22.2 percent) lived within the surrounding Bangkok Metropolitan Region at the 2010 census, making Bangkok the nation's primate city, </a:t>
            </a:r>
          </a:p>
        </p:txBody>
      </p:sp>
    </p:spTree>
    <p:extLst>
      <p:ext uri="{BB962C8B-B14F-4D97-AF65-F5344CB8AC3E}">
        <p14:creationId xmlns:p14="http://schemas.microsoft.com/office/powerpoint/2010/main" val="119144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7520940" cy="411480"/>
          </a:xfrm>
        </p:spPr>
        <p:txBody>
          <a:bodyPr/>
          <a:lstStyle/>
          <a:p>
            <a:r>
              <a:rPr lang="en-US" b="1" dirty="0"/>
              <a:t>2.Problem Description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895350"/>
            <a:ext cx="7696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Northern </a:t>
            </a:r>
            <a:r>
              <a:rPr lang="en-US" dirty="0"/>
              <a:t>Bangkok t</a:t>
            </a:r>
            <a:r>
              <a:rPr lang="en-US" dirty="0" smtClean="0"/>
              <a:t>hey </a:t>
            </a:r>
            <a:r>
              <a:rPr lang="en-US" dirty="0"/>
              <a:t>are many offices, shopping avenues, hospitals and </a:t>
            </a:r>
            <a:r>
              <a:rPr lang="en-US" dirty="0" smtClean="0"/>
              <a:t>university. It is expected to becomes a New central business(CBD) district in near future.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Real estates in this area are rapidly growing.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someone want find a good location to run the new </a:t>
            </a:r>
            <a:r>
              <a:rPr lang="en-US" dirty="0" smtClean="0"/>
              <a:t>business</a:t>
            </a:r>
            <a:r>
              <a:rPr lang="en-US" dirty="0" smtClean="0"/>
              <a:t>, or </a:t>
            </a:r>
            <a:r>
              <a:rPr lang="en-US" dirty="0" smtClean="0"/>
              <a:t>to find a place to stay. </a:t>
            </a:r>
            <a:r>
              <a:rPr lang="en-US" dirty="0"/>
              <a:t>Which area </a:t>
            </a:r>
            <a:r>
              <a:rPr lang="en-US" dirty="0" smtClean="0"/>
              <a:t>in Northern Bangkok should </a:t>
            </a:r>
            <a:r>
              <a:rPr lang="en-US" dirty="0"/>
              <a:t>they pay attention first?</a:t>
            </a:r>
          </a:p>
        </p:txBody>
      </p:sp>
    </p:spTree>
    <p:extLst>
      <p:ext uri="{BB962C8B-B14F-4D97-AF65-F5344CB8AC3E}">
        <p14:creationId xmlns:p14="http://schemas.microsoft.com/office/powerpoint/2010/main" val="333327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0200" y="1371421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3.Target </a:t>
            </a:r>
            <a:r>
              <a:rPr lang="en-US" dirty="0"/>
              <a:t>Audience</a:t>
            </a:r>
          </a:p>
          <a:p>
            <a:r>
              <a:rPr lang="en-US" dirty="0"/>
              <a:t>3.1 </a:t>
            </a:r>
            <a:r>
              <a:rPr lang="en-US" dirty="0" smtClean="0"/>
              <a:t>Business owner: Who want to launch their business.</a:t>
            </a:r>
          </a:p>
          <a:p>
            <a:r>
              <a:rPr lang="en-US" dirty="0" smtClean="0"/>
              <a:t>3.2 General office workers: To find a good place to have lunch or etc.</a:t>
            </a:r>
          </a:p>
          <a:p>
            <a:r>
              <a:rPr lang="en-US" dirty="0" smtClean="0"/>
              <a:t>3.3 </a:t>
            </a:r>
            <a:r>
              <a:rPr lang="en-US" dirty="0"/>
              <a:t>Freelancers : Who want to spending a time in cafe while working.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1530" y="514350"/>
            <a:ext cx="7520940" cy="411480"/>
          </a:xfrm>
        </p:spPr>
        <p:txBody>
          <a:bodyPr/>
          <a:lstStyle/>
          <a:p>
            <a:r>
              <a:rPr lang="en-US" b="1" dirty="0"/>
              <a:t>3.Target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10928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"/>
            <a:ext cx="7520940" cy="411480"/>
          </a:xfrm>
        </p:spPr>
        <p:txBody>
          <a:bodyPr/>
          <a:lstStyle/>
          <a:p>
            <a:r>
              <a:rPr lang="en-US" b="1" dirty="0"/>
              <a:t>4</a:t>
            </a:r>
            <a:r>
              <a:rPr lang="en-US" b="1" dirty="0" smtClean="0"/>
              <a:t>.Getting Data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414" y="2499827"/>
            <a:ext cx="4148137" cy="229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5550"/>
            <a:ext cx="2546455" cy="229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971550"/>
            <a:ext cx="8573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There is no Location data provided in the internet  and because </a:t>
            </a:r>
            <a:r>
              <a:rPr lang="en-US" dirty="0"/>
              <a:t>it just 8 places </a:t>
            </a:r>
            <a:endParaRPr lang="en-US" dirty="0" smtClean="0"/>
          </a:p>
          <a:p>
            <a:r>
              <a:rPr lang="en-US" dirty="0" smtClean="0"/>
              <a:t>it was easier to manually picked locations (Latitude &amp; Longitude) on the Google maps. </a:t>
            </a:r>
          </a:p>
          <a:p>
            <a:r>
              <a:rPr lang="en-US" dirty="0" smtClean="0"/>
              <a:t>Next I went to </a:t>
            </a:r>
            <a:r>
              <a:rPr lang="en-US" dirty="0"/>
              <a:t>National Statistical Office of Thailand </a:t>
            </a:r>
            <a:r>
              <a:rPr lang="en-US" dirty="0" smtClean="0"/>
              <a:t> to downloaded  Salary data</a:t>
            </a:r>
          </a:p>
          <a:p>
            <a:r>
              <a:rPr lang="en-US" dirty="0" smtClean="0"/>
              <a:t> and put into Excel file.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743131" y="3243834"/>
            <a:ext cx="4892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694551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http://www.nso.go.th/sites/2014/DocLib8/2560/centr</a:t>
            </a:r>
            <a:r>
              <a:rPr lang="en-US" sz="1200" dirty="0">
                <a:hlinkClick r:id="rId4"/>
              </a:rPr>
              <a:t>al/urban/10_bangkok.pdf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07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5.Methodology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530" y="1123950"/>
            <a:ext cx="7520940" cy="2684887"/>
          </a:xfrm>
        </p:spPr>
        <p:txBody>
          <a:bodyPr/>
          <a:lstStyle/>
          <a:p>
            <a:pPr marL="0" indent="0"/>
            <a:r>
              <a:rPr lang="en-US" b="0" dirty="0" smtClean="0"/>
              <a:t> 	Once downloading the data, I will pre-process it.  I create a </a:t>
            </a:r>
            <a:r>
              <a:rPr lang="en-US" b="0" dirty="0" err="1" smtClean="0"/>
              <a:t>Pandas’s</a:t>
            </a:r>
            <a:r>
              <a:rPr lang="en-US" b="0" dirty="0" smtClean="0"/>
              <a:t> </a:t>
            </a:r>
            <a:r>
              <a:rPr lang="en-US" b="0" dirty="0" err="1" smtClean="0"/>
              <a:t>dataframe</a:t>
            </a:r>
            <a:r>
              <a:rPr lang="en-US" b="0" dirty="0" smtClean="0"/>
              <a:t> and reading .</a:t>
            </a:r>
            <a:r>
              <a:rPr lang="en-US" b="0" dirty="0" err="1" smtClean="0"/>
              <a:t>xlsx</a:t>
            </a:r>
            <a:r>
              <a:rPr lang="en-US" b="0" dirty="0" smtClean="0"/>
              <a:t> file to store in </a:t>
            </a:r>
            <a:r>
              <a:rPr lang="en-US" b="0" dirty="0" err="1" smtClean="0"/>
              <a:t>dataframe</a:t>
            </a:r>
            <a:r>
              <a:rPr lang="en-US" b="0" dirty="0"/>
              <a:t> </a:t>
            </a:r>
            <a:r>
              <a:rPr lang="en-US" b="0" dirty="0" smtClean="0"/>
              <a:t>consisting 6 columns and rename column ‘Sub’ to ‘</a:t>
            </a:r>
            <a:r>
              <a:rPr lang="en-US" b="0" dirty="0" err="1" smtClean="0"/>
              <a:t>subdistrict</a:t>
            </a:r>
            <a:r>
              <a:rPr lang="en-US" b="0" dirty="0" smtClean="0"/>
              <a:t>’.For each </a:t>
            </a:r>
            <a:r>
              <a:rPr lang="en-US" b="0" dirty="0" err="1" smtClean="0"/>
              <a:t>subdistrict</a:t>
            </a:r>
            <a:r>
              <a:rPr lang="en-US" b="0" dirty="0" smtClean="0"/>
              <a:t> in dataset I will have a corresponding row in the </a:t>
            </a:r>
            <a:r>
              <a:rPr lang="en-US" b="0" dirty="0" err="1" smtClean="0"/>
              <a:t>dataframe</a:t>
            </a:r>
            <a:r>
              <a:rPr lang="en-US" b="0" dirty="0" smtClean="0"/>
              <a:t>. After that I will plot the </a:t>
            </a:r>
            <a:r>
              <a:rPr lang="en-US" b="0" dirty="0" err="1" smtClean="0"/>
              <a:t>subdistrict</a:t>
            </a:r>
            <a:r>
              <a:rPr lang="en-US" b="0" dirty="0" smtClean="0"/>
              <a:t> on the map using Folium library.</a:t>
            </a:r>
          </a:p>
          <a:p>
            <a:pPr marL="0" indent="0"/>
            <a:r>
              <a:rPr lang="en-US" b="0" dirty="0"/>
              <a:t>	</a:t>
            </a:r>
            <a:r>
              <a:rPr lang="en-US" b="0" dirty="0" smtClean="0"/>
              <a:t>Next I will create bar chart to visualize population and salary data.</a:t>
            </a:r>
          </a:p>
        </p:txBody>
      </p:sp>
    </p:spTree>
    <p:extLst>
      <p:ext uri="{BB962C8B-B14F-4D97-AF65-F5344CB8AC3E}">
        <p14:creationId xmlns:p14="http://schemas.microsoft.com/office/powerpoint/2010/main" val="33626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05" y="1428750"/>
            <a:ext cx="5530850" cy="331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75360" y="426720"/>
            <a:ext cx="7520940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5.Methodology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72850" y="939284"/>
            <a:ext cx="693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I plotted </a:t>
            </a:r>
            <a:r>
              <a:rPr lang="en-US" dirty="0" err="1" smtClean="0"/>
              <a:t>subdistrict</a:t>
            </a:r>
            <a:r>
              <a:rPr lang="en-US" dirty="0" smtClean="0"/>
              <a:t> on the Folium map it will comes out like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6.Analyzing SUBDISTRICT 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95634"/>
            <a:ext cx="557869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2884" y="858619"/>
            <a:ext cx="602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extract the data by using Foursquare API to get nearby  </a:t>
            </a:r>
          </a:p>
          <a:p>
            <a:r>
              <a:rPr lang="en-US" dirty="0" smtClean="0"/>
              <a:t>top 100 venues of 8 </a:t>
            </a:r>
            <a:r>
              <a:rPr lang="en-US" dirty="0" err="1" smtClean="0"/>
              <a:t>subdistricts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/>
          <a:stretch/>
        </p:blipFill>
        <p:spPr bwMode="auto">
          <a:xfrm>
            <a:off x="143162" y="1472453"/>
            <a:ext cx="6114475" cy="124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5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6.Analyzing SUBDISTRICT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117991" y="1198593"/>
            <a:ext cx="369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top 5 venues of each </a:t>
            </a:r>
            <a:r>
              <a:rPr lang="en-US" dirty="0" err="1" smtClean="0"/>
              <a:t>subdistrict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/>
          <a:stretch/>
        </p:blipFill>
        <p:spPr bwMode="auto">
          <a:xfrm>
            <a:off x="851646" y="866463"/>
            <a:ext cx="2069353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76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391</TotalTime>
  <Words>401</Words>
  <Application>Microsoft Office PowerPoint</Application>
  <PresentationFormat>On-screen Show (16:9)</PresentationFormat>
  <Paragraphs>63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Angles</vt:lpstr>
      <vt:lpstr>FIND The place TO run  A NEW BUSINESS IN Northern Bangkok</vt:lpstr>
      <vt:lpstr>1.Introduction</vt:lpstr>
      <vt:lpstr>2.Problem Description</vt:lpstr>
      <vt:lpstr>3.Target Audience</vt:lpstr>
      <vt:lpstr>4.Getting Data</vt:lpstr>
      <vt:lpstr>5.Methodology</vt:lpstr>
      <vt:lpstr>PowerPoint Presentation</vt:lpstr>
      <vt:lpstr>6.Analyzing SUBDISTRICT </vt:lpstr>
      <vt:lpstr>6.Analyzing SUBDISTRICT </vt:lpstr>
      <vt:lpstr>PowerPoint Presentation</vt:lpstr>
      <vt:lpstr>7.RESULTs</vt:lpstr>
      <vt:lpstr>7.CONclusion 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Saharat Thaphangphun</dc:creator>
  <cp:lastModifiedBy>Saharat Thaphangphun</cp:lastModifiedBy>
  <cp:revision>73</cp:revision>
  <dcterms:created xsi:type="dcterms:W3CDTF">2006-08-16T00:00:00Z</dcterms:created>
  <dcterms:modified xsi:type="dcterms:W3CDTF">2020-05-19T05:51:11Z</dcterms:modified>
</cp:coreProperties>
</file>